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68" r:id="rId2"/>
    <p:sldId id="269" r:id="rId3"/>
    <p:sldId id="265" r:id="rId4"/>
    <p:sldId id="259" r:id="rId5"/>
    <p:sldId id="271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78" r:id="rId16"/>
    <p:sldId id="287" r:id="rId17"/>
    <p:sldId id="270" r:id="rId18"/>
    <p:sldId id="285" r:id="rId19"/>
  </p:sldIdLst>
  <p:sldSz cx="9144000" cy="6858000" type="screen4x3"/>
  <p:notesSz cx="6858000" cy="9144000"/>
  <p:embeddedFontLst>
    <p:embeddedFont>
      <p:font typeface="1훈떡볶이 Regular" panose="02020603020101020101" pitchFamily="18" charset="-127"/>
      <p:regular r:id="rId21"/>
    </p:embeddedFont>
    <p:embeddedFont>
      <p:font typeface="나눔손글씨 펜" panose="020B0600000101010101" charset="-127"/>
      <p:regular r:id="rId22"/>
    </p:embeddedFont>
    <p:embeddedFont>
      <p:font typeface="Amatic SC" panose="020B0600000101010101" charset="0"/>
      <p:regular r:id="rId23"/>
      <p:bold r:id="rId24"/>
    </p:embeddedFont>
    <p:embeddedFont>
      <p:font typeface="나눔고딕" panose="020D0604000000000000" pitchFamily="50" charset="-127"/>
      <p:regular r:id="rId25"/>
      <p:bold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함초롬바탕" panose="02030604000101010101" pitchFamily="18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4E4"/>
    <a:srgbClr val="FFFFFF"/>
    <a:srgbClr val="34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2" autoAdjust="0"/>
    <p:restoredTop sz="94660"/>
  </p:normalViewPr>
  <p:slideViewPr>
    <p:cSldViewPr>
      <p:cViewPr varScale="1">
        <p:scale>
          <a:sx n="162" d="100"/>
          <a:sy n="162" d="100"/>
        </p:scale>
        <p:origin x="1512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3" d="100"/>
          <a:sy n="123" d="100"/>
        </p:scale>
        <p:origin x="4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A239D-8EAB-4675-960D-33BF23570D9B}" type="datetimeFigureOut">
              <a:rPr lang="ko-KR" altLang="en-US" smtClean="0"/>
              <a:pPr/>
              <a:t>2021-03-31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C52FD-702A-4F63-9E0D-640FECA2C3E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C52FD-702A-4F63-9E0D-640FECA2C3E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20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nhn\바탕 화면\메모장\0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2633"/>
            <a:ext cx="9144000" cy="685800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7D820B-5E40-4BC2-B022-B406C44A790B}"/>
              </a:ext>
            </a:extLst>
          </p:cNvPr>
          <p:cNvSpPr txBox="1"/>
          <p:nvPr userDrawn="1"/>
        </p:nvSpPr>
        <p:spPr>
          <a:xfrm>
            <a:off x="7703840" y="6642516"/>
            <a:ext cx="1440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소프트웨어융합대학 이상우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1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Documents and Settings\nhn\바탕 화면\메모장\03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1600" y="885428"/>
            <a:ext cx="7704856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 spc="-5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614864" y="609329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fld id="{B790347D-9BAF-4156-929D-2FADE7813BE6}" type="slidenum">
              <a:rPr lang="en-US" altLang="ko-KR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/>
              <a:t>‹#›</a:t>
            </a:fld>
            <a:r>
              <a:rPr lang="en-US" altLang="ko-KR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60314" y="2044154"/>
            <a:ext cx="7516142" cy="3761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600" spc="-20" baseline="0">
                <a:solidFill>
                  <a:schemeClr val="tx2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내용을 입력하세요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81A36B-193B-4848-B2FB-B3418DFE469E}"/>
              </a:ext>
            </a:extLst>
          </p:cNvPr>
          <p:cNvSpPr txBox="1"/>
          <p:nvPr userDrawn="1"/>
        </p:nvSpPr>
        <p:spPr>
          <a:xfrm>
            <a:off x="7703840" y="6642516"/>
            <a:ext cx="14401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소프트웨어융합대학 이상우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D38340-7BA8-4029-8488-59BC04E03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72618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Documents and Settings\nhn\바탕 화면\메모장\02.jpg">
            <a:extLst>
              <a:ext uri="{FF2B5EF4-FFF2-40B4-BE49-F238E27FC236}">
                <a16:creationId xmlns:a16="http://schemas.microsoft.com/office/drawing/2014/main" id="{C7FE5825-8407-4EF1-A95C-8A555E182C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DBF10C-BB6B-4669-A81E-E356BAB62B7E}"/>
              </a:ext>
            </a:extLst>
          </p:cNvPr>
          <p:cNvSpPr txBox="1"/>
          <p:nvPr userDrawn="1"/>
        </p:nvSpPr>
        <p:spPr>
          <a:xfrm>
            <a:off x="3347864" y="2828835"/>
            <a:ext cx="2736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>
                <a:latin typeface="+mn-lt"/>
                <a:ea typeface="나눔손글씨 펜" panose="020B0600000101010101" charset="-127"/>
              </a:rPr>
              <a:t>자기 소개</a:t>
            </a:r>
            <a:endParaRPr lang="ko-KR" altLang="en-US" sz="7200" dirty="0">
              <a:latin typeface="+mn-lt"/>
              <a:ea typeface="나눔손글씨 펜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567DCA-5464-4408-A765-EA684B2EB836}"/>
              </a:ext>
            </a:extLst>
          </p:cNvPr>
          <p:cNvSpPr txBox="1"/>
          <p:nvPr userDrawn="1"/>
        </p:nvSpPr>
        <p:spPr>
          <a:xfrm>
            <a:off x="5220072" y="3844498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손글씨 펜" panose="020B0600000101010101" charset="-127"/>
                <a:ea typeface="나눔손글씨 펜" panose="020B0600000101010101" charset="-127"/>
              </a:rPr>
              <a:t>이상우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0D6F93-9403-49C6-8418-C1ED2C5CD278}"/>
              </a:ext>
            </a:extLst>
          </p:cNvPr>
          <p:cNvSpPr txBox="1"/>
          <p:nvPr userDrawn="1"/>
        </p:nvSpPr>
        <p:spPr>
          <a:xfrm>
            <a:off x="8028384" y="6622644"/>
            <a:ext cx="11156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Amatic SC" pitchFamily="2" charset="0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0" r:id="rId2"/>
    <p:sldLayoutId id="2147483649" r:id="rId3"/>
    <p:sldLayoutId id="2147483668" r:id="rId4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12.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아로마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테라피를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위한 장치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,C/C++,3D, builder]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아로마테라피를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효과적으로 하기위한 장치를 개발하기로 하였으며 사용자의 기분에 따라 향의 강도를 설정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할수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있도록 구성</a:t>
            </a:r>
          </a:p>
          <a:p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릴레이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나노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열선 사용 회로 구성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C/C++ :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열선을 릴레이를 통하여 열선의 온도 제어 팬의 속도 제어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3D, builder :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아이템의 외형을 모델링 하고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3d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프린터로 출력</a:t>
            </a:r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71513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13. IOT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휠체어 키트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친구들과 이야기를 하던 보안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장애인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이동권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골든타임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등에 관하여 이야기가 나오게 되었습니다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장애인의 사고 발생시 이것을 미리 알아차리고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빠르게 보호자 와 구급대로 연락을 취하는 시스템을 개발해 보자 로 결론을 내리게 되어 시스템을 개발하기 시작 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차적으로 하드웨어 자체적으로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사고및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충격을 감지 하고 알람을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울릴수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있는 시스템을 구현 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아두니오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우노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와 가속도센서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자이로센서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초음파센서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충격센서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회로 구현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SW :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센서들을 조합 하여 가속도 및 각도 충격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진동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)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과 초음파 를 사용 하여 사고 및 충격 발생 유무를 감지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비프스피커를 통하여 경보음을 울리도록 구현</a:t>
            </a:r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78383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12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12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14.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자전거 사용자의 위험을 알려주는 자전거 전등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-IOT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휠체어 키트 를 이어서 구현을 하던 도중 시장성 문제가 발생하여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고민하던중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자전거 시장이 최근 급 성장 하고 있으며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보호장구 착용이 의무화 되어있지만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착용율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이 저조 하며 사고 또한 자주 발생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한다는것에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착안하여 개발하기 시작</a:t>
            </a:r>
          </a:p>
          <a:p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이전에 구현한 것에서 단가를 절감 하기 위하여 초음파센서 및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자이로센서를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삭제 하여 기능을 구현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또한 소형화를 위하여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우노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에서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나노로 교체 하여 개발</a:t>
            </a:r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63177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13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394EAAA-8133-4819-BEEE-79A117A46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3510776"/>
            <a:ext cx="3867665" cy="29007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15.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여성들의 안전을 위한 자동경보 호출 시스템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-15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 강남역 살인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묻지마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살인사건 여성 혐오 범죄 와 신림동 주거침입 미수 사건 등 여성관련 범죄가 증가 한다는 것 확인하여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기존에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개발한것을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여성들이 위험하다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느낄때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빠르게 주변에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알릴순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없을까 란 생각을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하던중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여성관련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호신용품중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하나인 호신용 경보기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가 기존 제품들의 경우 모두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버튼울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누르거나 줄을 잡아 댕기는 등 물리적 행동을 통해서 동작을 한다는 것을 확인하고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 시작</a:t>
            </a:r>
          </a:p>
          <a:p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기존 구현한 기능에서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충격및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낙하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감지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할수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있도록 기능을 구현 과 만능 기판 내에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와 센서들을 모두 내장하여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호신용품으로써 사용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할수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있도록 크기를 소형화 진행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외부 업체 와 협력하여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pcb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로 제작하여 크기를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최소하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하고 실제 제품화 진행</a:t>
            </a:r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764177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13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6559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14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14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1097873" y="2706145"/>
            <a:ext cx="70567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16.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카카오톡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쳇봇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[win32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api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]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윈도우 기반 애플리케이션을 공부하기 위하여 시작한 프로젝트로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카카오톡이 아닌 프로그램에서 사용자 입력 메시지를 자동으로 전송</a:t>
            </a:r>
          </a:p>
          <a:p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17. AG(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Auto_Git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) [win32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api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git hub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의 다운로드 업로드를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git bash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 하여 명령어로 진행을 해야 하는 불편함을 간소화 하고자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자동으로 명령어를 작성해 주는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메크로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프로그램</a:t>
            </a:r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1826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4723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수상 기록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D1C093-8FB3-4540-91CF-E716CD114CA3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FF1261-895A-4BBD-807E-7D0632D2D8C0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611B27-6180-46F6-9B9B-054FDF71704F}"/>
              </a:ext>
            </a:extLst>
          </p:cNvPr>
          <p:cNvSpPr txBox="1"/>
          <p:nvPr/>
        </p:nvSpPr>
        <p:spPr>
          <a:xfrm>
            <a:off x="642841" y="1988840"/>
            <a:ext cx="78488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2013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 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1.  2013 </a:t>
            </a:r>
            <a:r>
              <a:rPr lang="ko-KR" altLang="en-US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국제로봇컨테스트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전국대학생 로봇스포츠 경진대회 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2. 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로봇 경진대회 스마트 로봇 경진대회</a:t>
            </a: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2016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1. 2016-</a:t>
            </a:r>
            <a:r>
              <a:rPr lang="ko-KR" altLang="en-US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국제로봇컨테스트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에어스포츠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경진대회</a:t>
            </a: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2. 2016 WRO (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월드 로봇 올림피아드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)KOREA 2016 WRO</a:t>
            </a: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3. WRO INDIA 2016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국가대표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WRO INDIA 2016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국가대표</a:t>
            </a: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4. 2016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로봇 경진대회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2016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로봇 경진대회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2017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창업아이디어 공모전</a:t>
            </a:r>
          </a:p>
        </p:txBody>
      </p:sp>
    </p:spTree>
    <p:extLst>
      <p:ext uri="{BB962C8B-B14F-4D97-AF65-F5344CB8AC3E}">
        <p14:creationId xmlns:p14="http://schemas.microsoft.com/office/powerpoint/2010/main" val="226659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16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4723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수상 기록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D1C093-8FB3-4540-91CF-E716CD114CA3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16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FF1261-895A-4BBD-807E-7D0632D2D8C0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611B27-6180-46F6-9B9B-054FDF71704F}"/>
              </a:ext>
            </a:extLst>
          </p:cNvPr>
          <p:cNvSpPr txBox="1"/>
          <p:nvPr/>
        </p:nvSpPr>
        <p:spPr>
          <a:xfrm>
            <a:off x="642841" y="1933575"/>
            <a:ext cx="78488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2018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SW week </a:t>
            </a:r>
            <a:r>
              <a:rPr lang="en-US" altLang="ko-KR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sw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공모전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창업동아리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차 경진대회</a:t>
            </a: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제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19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회 강원도 대학생 창업경진대회 창업지원단</a:t>
            </a: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2019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창업동아리 최종경진대회 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창업동아리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차 경진대회 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창업동아리 경진대회</a:t>
            </a: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4.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제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회 강원도 대학생 창업경진대회 연세대학교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_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창업지원단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2020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년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19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창업동아리 최종경진대회</a:t>
            </a:r>
          </a:p>
          <a:p>
            <a:r>
              <a:rPr lang="ko-KR" altLang="en-US" dirty="0"/>
              <a:t>  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617388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17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591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4536504" cy="898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특허출원 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E46EE0-CB50-4389-8078-AD227709E787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17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D990C8-3036-4625-9B95-29B98627CDDB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3F8D77-3AEA-4742-87F5-487096C8435F}"/>
              </a:ext>
            </a:extLst>
          </p:cNvPr>
          <p:cNvSpPr txBox="1"/>
          <p:nvPr/>
        </p:nvSpPr>
        <p:spPr>
          <a:xfrm>
            <a:off x="1367644" y="2730346"/>
            <a:ext cx="6408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긴급 상황을 알려주는 휠체어 및 그의 동작 방법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pPr marL="342900" indent="-342900">
              <a:buAutoNum type="arabicParenBoth"/>
            </a:pPr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(2)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위험 상황 알림을 수행하는 휠체어 제어 시스템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(3)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약자들의 안전을 위한 자동경보 호출 시스템</a:t>
            </a:r>
            <a:endParaRPr lang="en-US" altLang="ko-KR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(4)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상표 및 디자인 출원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Pocket Bodyguard </a:t>
            </a:r>
            <a:r>
              <a:rPr lang="ko-KR" altLang="en-US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및 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safe defender</a:t>
            </a:r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47590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Documents and Settings\nhn\바탕 화면\메모장\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951" y="-12443"/>
            <a:ext cx="9144000" cy="6858000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D2642EA-EA33-4D6C-A4A3-5184E328C5EC}"/>
              </a:ext>
            </a:extLst>
          </p:cNvPr>
          <p:cNvSpPr txBox="1"/>
          <p:nvPr/>
        </p:nvSpPr>
        <p:spPr>
          <a:xfrm>
            <a:off x="2875861" y="2908725"/>
            <a:ext cx="3384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감사합니다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4ED8D-209D-4F81-8E2E-B4B81391C7FE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</p:spTree>
    <p:extLst>
      <p:ext uri="{BB962C8B-B14F-4D97-AF65-F5344CB8AC3E}">
        <p14:creationId xmlns:p14="http://schemas.microsoft.com/office/powerpoint/2010/main" val="34982409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Documents and Settings\nhn\바탕 화면\메모장\0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87" y="0"/>
            <a:ext cx="9144000" cy="685800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4AAB5F-E619-4A39-BCF0-77EDE8D80497}"/>
              </a:ext>
            </a:extLst>
          </p:cNvPr>
          <p:cNvSpPr txBox="1">
            <a:spLocks noChangeAspect="1"/>
          </p:cNvSpPr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026B81-BB8D-4534-AF16-581B56D37B69}"/>
              </a:ext>
            </a:extLst>
          </p:cNvPr>
          <p:cNvSpPr txBox="1"/>
          <p:nvPr/>
        </p:nvSpPr>
        <p:spPr>
          <a:xfrm>
            <a:off x="3329100" y="2533280"/>
            <a:ext cx="525658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이름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이상우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(Lee Sang Woo)  </a:t>
            </a:r>
          </a:p>
          <a:p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생년월일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1994.11.29  </a:t>
            </a:r>
          </a:p>
          <a:p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지역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강원도 춘천   </a:t>
            </a:r>
          </a:p>
          <a:p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전공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한림대학교 소프트웨어융합대학 빅데이터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복     </a:t>
            </a:r>
            <a:r>
              <a:rPr lang="ko-KR" altLang="en-US" sz="20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수전공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IOT) </a:t>
            </a:r>
          </a:p>
          <a:p>
            <a:r>
              <a:rPr lang="ko-KR" altLang="en-US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email : tkddn4508@naver.com</a:t>
            </a:r>
          </a:p>
          <a:p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* </a:t>
            </a:r>
            <a:r>
              <a:rPr lang="en-US" altLang="ko-KR" sz="20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Github</a:t>
            </a:r>
            <a:r>
              <a:rPr lang="en-US" altLang="ko-KR" sz="20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: https://github.com/gomtings</a:t>
            </a:r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00B261-3D9C-44A2-935C-4E3BC54A72D2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소개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pic>
        <p:nvPicPr>
          <p:cNvPr id="3" name="그림 2" descr="텍스트, 벽, 실내이(가) 표시된 사진&#10;&#10;자동 생성된 설명">
            <a:extLst>
              <a:ext uri="{FF2B5EF4-FFF2-40B4-BE49-F238E27FC236}">
                <a16:creationId xmlns:a16="http://schemas.microsoft.com/office/drawing/2014/main" id="{B3A0B4D7-4C54-49CB-837A-525AFD6A45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3" t="5905" r="5786" b="5928"/>
          <a:stretch/>
        </p:blipFill>
        <p:spPr>
          <a:xfrm>
            <a:off x="827584" y="2314955"/>
            <a:ext cx="2160240" cy="25922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00">
        <p15:prstTrans prst="peelOff"/>
      </p:transition>
    </mc:Choice>
    <mc:Fallback xmlns="">
      <p:transition spd="slow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Documents and Settings\nhn\바탕 화면\메모장\0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사용 언어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931744-4ABD-4D42-8E57-6E681CAB5948}"/>
              </a:ext>
            </a:extLst>
          </p:cNvPr>
          <p:cNvSpPr txBox="1"/>
          <p:nvPr/>
        </p:nvSpPr>
        <p:spPr>
          <a:xfrm>
            <a:off x="1331640" y="4158067"/>
            <a:ext cx="658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java                  C                   </a:t>
            </a:r>
            <a:r>
              <a:rPr lang="en-US" altLang="ko-KR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</a:t>
            </a:r>
            <a:r>
              <a:rPr lang="en-US" altLang="ko-KR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++             LabView           </a:t>
            </a:r>
            <a:r>
              <a:rPr lang="en-US" altLang="ko-KR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Ardoino</a:t>
            </a:r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7CED06-DF07-44BC-9B29-E11B9853044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3577B0-E5A3-4388-9B66-F1A0E23C264D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C514C9-0D29-422C-980D-DD42651EEC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87" t="11801" r="37685" b="11025"/>
          <a:stretch/>
        </p:blipFill>
        <p:spPr>
          <a:xfrm>
            <a:off x="1043608" y="2636912"/>
            <a:ext cx="1195556" cy="123652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A4FEA54-B6EE-433E-B337-9132F70686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589" y="2659256"/>
            <a:ext cx="1315729" cy="129519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C2E6B75-A031-4362-88FC-E2B2C07BF16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743" y="2684991"/>
            <a:ext cx="1243721" cy="124372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98F40B5-1D62-4E6E-9222-31A10EA36B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813" y="2684990"/>
            <a:ext cx="1243721" cy="124372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BA6A893-BA5C-4DAE-8D63-1A808431F6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959" y="2665552"/>
            <a:ext cx="1243721" cy="12437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39B570-BB83-43F8-9E4C-1701FAD513A0}"/>
              </a:ext>
            </a:extLst>
          </p:cNvPr>
          <p:cNvSpPr txBox="1"/>
          <p:nvPr/>
        </p:nvSpPr>
        <p:spPr>
          <a:xfrm>
            <a:off x="1556792" y="2276872"/>
            <a:ext cx="603041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2019. 08 ~  </a:t>
            </a:r>
          </a:p>
          <a:p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SW 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프리랜서 및 </a:t>
            </a:r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3D_print 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출력 대행</a:t>
            </a:r>
          </a:p>
          <a:p>
            <a:endParaRPr lang="en-US" altLang="ko-KR" sz="2000" dirty="0">
              <a:solidFill>
                <a:srgbClr val="333333"/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2018. 12 ~ 2020. 01</a:t>
            </a:r>
          </a:p>
          <a:p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스타트업 </a:t>
            </a:r>
            <a:r>
              <a:rPr lang="ko-KR" altLang="en-US" sz="2000" dirty="0" err="1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닥터윌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대표 </a:t>
            </a:r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 IOT 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휠체어 키트 대표개발자</a:t>
            </a:r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(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펌웨어 및 하드웨어 개발</a:t>
            </a:r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)</a:t>
            </a:r>
          </a:p>
          <a:p>
            <a:endParaRPr lang="en-US" altLang="ko-KR" sz="2000" dirty="0">
              <a:solidFill>
                <a:srgbClr val="333333"/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2020. 03 ~ 2021. 02 </a:t>
            </a:r>
          </a:p>
          <a:p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메디코슨 기업부설연구소 연구원</a:t>
            </a:r>
          </a:p>
          <a:p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제품 펌웨어 개발 및 테스트 지그 </a:t>
            </a:r>
            <a:r>
              <a:rPr lang="en-US" altLang="ko-KR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SW </a:t>
            </a:r>
            <a:r>
              <a:rPr lang="ko-KR" altLang="en-US" sz="2000" dirty="0">
                <a:solidFill>
                  <a:srgbClr val="333333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</a:t>
            </a:r>
            <a:endParaRPr lang="ko-KR" altLang="en-US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경력 사항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5C98F1-509A-47F2-A874-41549368B5FF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397889-C9B1-442D-A276-1D86FBDF5598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5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5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1. 2013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국제로봇컨테스트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전국대학생 로봇스포츠 경진대회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[LEGO EV3,NXT , LABVIEW]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처음으로 개발해본 로봇으로 씨름 로봇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LEGO EV3,NXT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하드웨어 빌드를 진행하였으며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프로그래밍하였습니다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2.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로봇 경진대회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[LEGO EV3,NXT , LABVIEW]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공의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색상별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각 색상의 바구니에 담는 로봇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LEGO EV3,NXT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하드웨어 빌드를 진행하였으며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프로그래밍하였습니다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3. 2016-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국제로봇컨테스트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에어스포츠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경진대회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[LEGO EV3,NXT , LABVIEW]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농구 로봇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TETRIX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프레임을 이용하여 하드웨어를 빌드를 진행 하였고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EV3,NXT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컨트롤러를 사용 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펌웨어는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프로그래밍하였습니다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358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E803D07-A1CD-4D13-A6A6-5EA9BCA905C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8" r="24801" b="8000"/>
          <a:stretch/>
        </p:blipFill>
        <p:spPr>
          <a:xfrm>
            <a:off x="5076055" y="2942584"/>
            <a:ext cx="3521965" cy="3454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4. 2016 WRO(</a:t>
            </a:r>
            <a:r>
              <a:rPr lang="ko-KR" altLang="en-US" sz="1600" dirty="0" err="1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월드로봇올림피아드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) [My Rio , LABVIEW ]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볼링 로봇으로 상자에 담긴 공을 들고 이동하여 볼링 핀을 쓸어 트리는 로봇 입니다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TETRIX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프레임 을 활용하여 하드웨어를 빌드 하였으며 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My Rio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컨트롤러 를 사용하였습니다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</a:p>
          <a:p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펌웨어는 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프로그래밍하였습니다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solidFill>
                <a:srgbClr val="00B0F0"/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5. 2016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로봇 경진대회 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[LEGO EV3,NXT , LABVIEW]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씨름 로봇 입니다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경기장 밖에서 시작 하여 경기장으로 진입 하여 로봇끼리 대결을 하는 로봇으로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LEGO EV3,NXT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하드웨어 빌드를 진행하였으며 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이용하여 프로그래밍하였습니다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solidFill>
                <a:srgbClr val="00B0F0"/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6.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채팅 프로그램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[LABVIEW]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TCP IP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통신을 활용하여 간단하게 구현을 해본 채팅 프로그램 입니다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LABVIEW </a:t>
            </a:r>
            <a:r>
              <a:rPr lang="ko-KR" altLang="en-US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를 공부해 보기 위하여 시작한 프로젝트 입니다</a:t>
            </a:r>
            <a:r>
              <a:rPr lang="en-US" altLang="ko-KR" sz="1600" dirty="0">
                <a:solidFill>
                  <a:srgbClr val="00B0F0"/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50052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7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7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7.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원격 제어 프로그램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[LABVIEW]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TCP IP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통신과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cmd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명령을 활용하여 간단하게 구현을 해본 채팅 프로그램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cmd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명령중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강제 종료 기능 및 예약 종료 기능 을 활용하여 원격지에서 학부모가 자녀들의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PC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사용 시간을 제어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할수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있는 프로그램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8. route finder [LABVIEW]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취미 생활로 즐기는 비행 시뮬레이션 게임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xplane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에서 비행을 위해서는 비행 루트를 다운로드 받아야 하는데 기존의 프로그램이 잦은 오류로 인해서 사용이 불편하여 개발을 진행한 프로그램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9.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환율 정보 프로그램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[LABVIEW]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공공데이터포털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이라는 것을 알게 되었고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공공데이터포털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을 활용해 보기 위하여 시작한 프로젝트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환율데이터를 활용하여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각 국가의 현재의 환율 과 특정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날자의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활율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그리고 이것들을 조합하여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달간의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환율 변동 추이 등을 그래프로 나타내 주는 프로그램 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36524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10.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환경 관제 시스템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미세먼지 등 환경이 이슈가 되는 현재 지역의 정보는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알수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있지만 우리동네의 세부적인 수치를 알려주는 사이트는 없다는 것을 알게 되었습니다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"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지역의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정보뿐만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아니라 우리동네의 세부적인수치를 표현 해주는 사이트가 있다면 어떨까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?"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라는 생각으로 시작하게 되었습니다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아두이노와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센서를 이용하여 환경정보를 측정하여 데이터베이스에 저장한 뒤 웹페이지 에서는 지도와 데이터베이스를 이용하여 적절한 데이터를 사용자에게 보여지도록 구현하였습니다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회로도 구성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나도와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gps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미세먼지 센서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이센화탄소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및 가스센서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온습도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센서 를 활용하여 회로 구성</a:t>
            </a:r>
          </a:p>
          <a:p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의 펌웨어 개발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c/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c++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로 각 센서들의 데이터를 수집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http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통신을 활용 하여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PHP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의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GET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방식으로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닷홈의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mysql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DB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에 각 센서 데이터 와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GPS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좌표를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DB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에 추가</a:t>
            </a:r>
          </a:p>
        </p:txBody>
      </p:sp>
    </p:spTree>
    <p:extLst>
      <p:ext uri="{BB962C8B-B14F-4D97-AF65-F5344CB8AC3E}">
        <p14:creationId xmlns:p14="http://schemas.microsoft.com/office/powerpoint/2010/main" val="10065908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711777" y="6093296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/10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" name="Picture 2" descr="C:\Documents and Settings\nhn\바탕 화면\메모장\03.jpg">
            <a:extLst>
              <a:ext uri="{FF2B5EF4-FFF2-40B4-BE49-F238E27FC236}">
                <a16:creationId xmlns:a16="http://schemas.microsoft.com/office/drawing/2014/main" id="{45EA693E-7238-4EB8-89CF-D5F511F6D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C26EB0-F271-4AC0-9995-E9322AA58644}"/>
              </a:ext>
            </a:extLst>
          </p:cNvPr>
          <p:cNvSpPr txBox="1"/>
          <p:nvPr/>
        </p:nvSpPr>
        <p:spPr>
          <a:xfrm>
            <a:off x="467544" y="908720"/>
            <a:ext cx="5698104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7000"/>
              </a:lnSpc>
              <a:defRPr sz="6600" b="1" spc="-500">
                <a:gradFill>
                  <a:gsLst>
                    <a:gs pos="0">
                      <a:srgbClr val="0099FF">
                        <a:alpha val="62000"/>
                      </a:srgbClr>
                    </a:gs>
                    <a:gs pos="99000">
                      <a:srgbClr val="00B0F0">
                        <a:alpha val="78000"/>
                      </a:srgbClr>
                    </a:gs>
                  </a:gsLst>
                  <a:lin ang="2700000" scaled="0"/>
                </a:gra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z="4000" b="0" spc="0" dirty="0">
                <a:solidFill>
                  <a:schemeClr val="tx2">
                    <a:lumMod val="75000"/>
                  </a:schemeClr>
                </a:solidFill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개발 경험</a:t>
            </a:r>
            <a:endParaRPr lang="en-US" altLang="ko-KR" sz="4000" b="0" spc="0" dirty="0">
              <a:solidFill>
                <a:schemeClr val="tx2">
                  <a:lumMod val="75000"/>
                </a:schemeClr>
              </a:solidFill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70EBD-DA86-4787-9297-09CC14D718E6}"/>
              </a:ext>
            </a:extLst>
          </p:cNvPr>
          <p:cNvSpPr txBox="1"/>
          <p:nvPr/>
        </p:nvSpPr>
        <p:spPr>
          <a:xfrm>
            <a:off x="7812360" y="616530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790347D-9BAF-4156-929D-2FADE7813BE6}" type="slidenum">
              <a:rPr lang="en-US" altLang="ko-KR" sz="1000" spc="-20" smtClean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1000" spc="-2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/17</a:t>
            </a:r>
            <a:endParaRPr lang="ko-KR" altLang="en-US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r"/>
            <a:endParaRPr lang="en-US" altLang="ko-KR" sz="1000" spc="-20" dirty="0">
              <a:solidFill>
                <a:schemeClr val="accent1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A3AB2-6FBE-4B15-ACF3-988B9C2B2FCF}"/>
              </a:ext>
            </a:extLst>
          </p:cNvPr>
          <p:cNvSpPr txBox="1"/>
          <p:nvPr/>
        </p:nvSpPr>
        <p:spPr>
          <a:xfrm>
            <a:off x="8027368" y="6611779"/>
            <a:ext cx="11166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latin typeface="+mj-ea"/>
                <a:ea typeface="+mj-ea"/>
                <a:cs typeface="함초롬바탕" panose="02030604000101010101" pitchFamily="18" charset="-127"/>
              </a:rPr>
              <a:t>소프트웨어융합대학 이상우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F0990-9968-4674-8F08-E7BA6EE99A8F}"/>
              </a:ext>
            </a:extLst>
          </p:cNvPr>
          <p:cNvSpPr txBox="1"/>
          <p:nvPr/>
        </p:nvSpPr>
        <p:spPr>
          <a:xfrm>
            <a:off x="970584" y="2261280"/>
            <a:ext cx="70567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11.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스마트 베개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[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,C/C++]</a:t>
            </a: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수면 무호흡증이라는 병은 현대인들이 많이 가지고 있으면서도 대수롭지 않게 생각하는 병입니다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해외에서는 수면 무호흡증이 있으면 면허 발급에도 제한이 있을 정도로 대수롭지 않게 생각할 병은 아닙니다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수면 무호흡증이라는 병에 대해서 알아보다가 검사시간이 굉장히 길어 검사를 받기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쉽지않다는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것을 알게 되었습니다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그래서 저희 팀은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"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검사를 집에서 편리하게 받을 수 있다면 어떨까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?"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라는 의문점에서 프로젝트를 시작하게 되었습니다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아두이노와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센서를 이용하여 사용자의 호흡 여부를 판단하여 기준치를 넘어가면 경보를 울려 사용자를 깨움과 동시에 데이터베이스에 수치를 기록하 여 사용자 스스로 수면무호흡증 검사를 할 수 있도록 구현하였습니다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.</a:t>
            </a:r>
          </a:p>
          <a:p>
            <a:endParaRPr lang="en-US" altLang="ko-KR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-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구현한 기능</a:t>
            </a:r>
          </a:p>
          <a:p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: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아두이노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나노와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BT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이산화탄소센서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심박센서</a:t>
            </a:r>
            <a:endParaRPr lang="ko-KR" altLang="en-US" sz="1600" dirty="0">
              <a:latin typeface="1훈떡볶이 Regular" panose="02020603020101020101" pitchFamily="18" charset="-127"/>
              <a:ea typeface="1훈떡볶이 Regular" panose="02020603020101020101" pitchFamily="18" charset="-127"/>
            </a:endParaRPr>
          </a:p>
          <a:p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C/C++ : BT 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이산화탄소센서 </a:t>
            </a:r>
            <a:r>
              <a:rPr lang="en-US" altLang="ko-KR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,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심박센서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의 데이터 수집 수면무호흡증 판단 기준에 따른 분류 를 진행하고</a:t>
            </a:r>
          </a:p>
          <a:p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블루투스로 </a:t>
            </a:r>
            <a:r>
              <a:rPr lang="ko-KR" altLang="en-US" sz="1600" dirty="0" err="1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페어링된</a:t>
            </a:r>
            <a:r>
              <a:rPr lang="ko-KR" altLang="en-US" sz="1600" dirty="0">
                <a:latin typeface="1훈떡볶이 Regular" panose="02020603020101020101" pitchFamily="18" charset="-127"/>
                <a:ea typeface="1훈떡볶이 Regular" panose="02020603020101020101" pitchFamily="18" charset="-127"/>
              </a:rPr>
              <a:t> 앱으로 분류 기준에 따라 데이터 전송</a:t>
            </a:r>
          </a:p>
        </p:txBody>
      </p:sp>
    </p:spTree>
    <p:extLst>
      <p:ext uri="{BB962C8B-B14F-4D97-AF65-F5344CB8AC3E}">
        <p14:creationId xmlns:p14="http://schemas.microsoft.com/office/powerpoint/2010/main" val="41466948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3F3F3F"/>
      </a:folHlink>
    </a:clrScheme>
    <a:fontScheme name="사용자 지정 1">
      <a:majorFont>
        <a:latin typeface="나눔손글씨 펜"/>
        <a:ea typeface="나눔손글씨 펜"/>
        <a:cs typeface=""/>
      </a:majorFont>
      <a:minorFont>
        <a:latin typeface="1훈떡볶이 R"/>
        <a:ea typeface="1훈떡볶이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1436</Words>
  <Application>Microsoft Office PowerPoint</Application>
  <PresentationFormat>화면 슬라이드 쇼(4:3)</PresentationFormat>
  <Paragraphs>208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나눔손글씨 펜</vt:lpstr>
      <vt:lpstr>Amatic SC</vt:lpstr>
      <vt:lpstr>맑은 고딕</vt:lpstr>
      <vt:lpstr>1훈떡볶이 R</vt:lpstr>
      <vt:lpstr>Arial</vt:lpstr>
      <vt:lpstr>나눔고딕</vt:lpstr>
      <vt:lpstr>함초롬바탕</vt:lpstr>
      <vt:lpstr>1훈떡볶이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한림대_멘토링_HTML_w1</dc:title>
  <dc:creator>네이버 한글캠페인;이상우</dc:creator>
  <cp:keywords>HTML</cp:keywords>
  <cp:lastModifiedBy>lee sang woo</cp:lastModifiedBy>
  <cp:revision>101</cp:revision>
  <dcterms:created xsi:type="dcterms:W3CDTF">2011-09-02T09:01:33Z</dcterms:created>
  <dcterms:modified xsi:type="dcterms:W3CDTF">2021-03-31T12:27:55Z</dcterms:modified>
  <cp:category>Dev</cp:category>
  <cp:contentStatus/>
</cp:coreProperties>
</file>